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2" r:id="rId2"/>
    <p:sldId id="263" r:id="rId3"/>
    <p:sldId id="304" r:id="rId4"/>
    <p:sldId id="305" r:id="rId5"/>
    <p:sldId id="288" r:id="rId6"/>
    <p:sldId id="318" r:id="rId7"/>
    <p:sldId id="319" r:id="rId8"/>
    <p:sldId id="306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689E-55AC-4778-BF6F-A2B6DEFF2BFA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974E-BA9B-4718-865E-F224BEC7C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974E-BA9B-4718-865E-F224BEC7CEB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71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0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FB9E-29AE-41CA-913E-2B6B0D22C3AC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icopty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722738-9009-450F-B09E-B313C252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6" y="1981220"/>
            <a:ext cx="6735004" cy="4539007"/>
          </a:xfrm>
          <a:prstGeom prst="rect">
            <a:avLst/>
          </a:prstGeom>
        </p:spPr>
      </p:pic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4C543CFB-0C36-438F-89EF-1829A01358FD}"/>
              </a:ext>
            </a:extLst>
          </p:cNvPr>
          <p:cNvSpPr/>
          <p:nvPr/>
        </p:nvSpPr>
        <p:spPr>
          <a:xfrm>
            <a:off x="-1" y="4250724"/>
            <a:ext cx="5202195" cy="4893276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CD3730-8EAC-4250-841B-8A78F2FF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45" y="6863669"/>
            <a:ext cx="2398457" cy="7119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C1BAA5-084B-4E60-93A1-707ED73D9080}"/>
              </a:ext>
            </a:extLst>
          </p:cNvPr>
          <p:cNvSpPr txBox="1"/>
          <p:nvPr/>
        </p:nvSpPr>
        <p:spPr>
          <a:xfrm>
            <a:off x="3299826" y="1376071"/>
            <a:ext cx="34351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CATALOGO</a:t>
            </a:r>
          </a:p>
          <a:p>
            <a:pPr algn="r"/>
            <a:endParaRPr lang="es-ES" sz="1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366B97-0C4B-4EBB-AEBB-3957A181C356}"/>
              </a:ext>
            </a:extLst>
          </p:cNvPr>
          <p:cNvSpPr txBox="1"/>
          <p:nvPr/>
        </p:nvSpPr>
        <p:spPr>
          <a:xfrm>
            <a:off x="202639" y="6753416"/>
            <a:ext cx="2398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ENERO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309A18-D20B-4BA9-9E41-BEAC506D6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CA98EE-E8B4-418B-9E2C-D41ED154E461}"/>
              </a:ext>
            </a:extLst>
          </p:cNvPr>
          <p:cNvSpPr txBox="1"/>
          <p:nvPr/>
        </p:nvSpPr>
        <p:spPr>
          <a:xfrm>
            <a:off x="1554165" y="8081845"/>
            <a:ext cx="3872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TIANDY PANAMA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4A9A40-D4F5-4C48-A37D-3A6A04939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251" y="144169"/>
            <a:ext cx="457849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D4BD4C-716E-4BC5-B3F5-B0AE759DE156}"/>
              </a:ext>
            </a:extLst>
          </p:cNvPr>
          <p:cNvSpPr/>
          <p:nvPr/>
        </p:nvSpPr>
        <p:spPr>
          <a:xfrm>
            <a:off x="0" y="0"/>
            <a:ext cx="3429000" cy="73275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0" y="7327557"/>
            <a:ext cx="3429000" cy="18164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A1B755A-9150-402C-8230-D04AB182BDFC}"/>
              </a:ext>
            </a:extLst>
          </p:cNvPr>
          <p:cNvSpPr/>
          <p:nvPr/>
        </p:nvSpPr>
        <p:spPr>
          <a:xfrm>
            <a:off x="0" y="6079524"/>
            <a:ext cx="3429000" cy="30706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5A79D4D-710D-4249-86CA-954D0C05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21" y="2321515"/>
            <a:ext cx="3151872" cy="45009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00" y="414750"/>
            <a:ext cx="1755800" cy="579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4C62E3-6905-44AC-8DA2-3726BD8CA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47" y="7900308"/>
            <a:ext cx="3255546" cy="12436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91590AE-3B44-45A0-BE4C-60BF6DC78A89}"/>
              </a:ext>
            </a:extLst>
          </p:cNvPr>
          <p:cNvSpPr txBox="1"/>
          <p:nvPr/>
        </p:nvSpPr>
        <p:spPr>
          <a:xfrm>
            <a:off x="376030" y="1524895"/>
            <a:ext cx="26769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Google Sans"/>
              </a:rPr>
              <a:t>T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Google Sans"/>
              </a:rPr>
              <a:t>andy es una </a:t>
            </a:r>
            <a:r>
              <a:rPr lang="es-ES" sz="1400" b="1" dirty="0">
                <a:solidFill>
                  <a:schemeClr val="bg1"/>
                </a:solidFill>
                <a:effectLst/>
              </a:rPr>
              <a:t>empresa tecnológica global especializada en soluciones de videovigilancia inteligente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Google Sans"/>
              </a:rPr>
              <a:t>, que integra inteligencia artificial (IA), </a:t>
            </a:r>
            <a:r>
              <a:rPr lang="es-ES" sz="1400" b="1" i="0" dirty="0" err="1">
                <a:solidFill>
                  <a:schemeClr val="bg1"/>
                </a:solidFill>
                <a:effectLst/>
                <a:latin typeface="Google Sans"/>
              </a:rPr>
              <a:t>big</a:t>
            </a:r>
            <a:r>
              <a:rPr lang="es-ES" sz="1400" b="1" i="0" dirty="0">
                <a:solidFill>
                  <a:schemeClr val="bg1"/>
                </a:solidFill>
                <a:effectLst/>
                <a:latin typeface="Google Sans"/>
              </a:rPr>
              <a:t> data y computación en la nube para ofrecer cámaras, grabadores y software de seguridad para diversos sectores, desde hogares hasta grandes proyectos de infraestructura. Fundada en 1994, es reconocida por su innovación en tecnología IP, su compromiso con la calidad y la eficiencia, y por desarrollar herramientas avanzadas de análisis de video para la seguridad pública y privada, aunque también ha sido objeto de escrutinio por sus herramientas de rastreo étnico basadas en IA.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3952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D4BD4C-716E-4BC5-B3F5-B0AE759DE156}"/>
              </a:ext>
            </a:extLst>
          </p:cNvPr>
          <p:cNvSpPr/>
          <p:nvPr/>
        </p:nvSpPr>
        <p:spPr>
          <a:xfrm>
            <a:off x="3505647" y="0"/>
            <a:ext cx="3429000" cy="73275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505647" y="7327557"/>
            <a:ext cx="3429000" cy="18164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A1B755A-9150-402C-8230-D04AB182BDFC}"/>
              </a:ext>
            </a:extLst>
          </p:cNvPr>
          <p:cNvSpPr/>
          <p:nvPr/>
        </p:nvSpPr>
        <p:spPr>
          <a:xfrm rot="10800000">
            <a:off x="3505647" y="0"/>
            <a:ext cx="3429000" cy="30706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4C62E3-6905-44AC-8DA2-3726BD8C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4" y="7900308"/>
            <a:ext cx="3255546" cy="12436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F156FC-BDDA-46A9-BD86-E4686B86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" y="3495258"/>
            <a:ext cx="3428999" cy="19265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008EC1-BB0E-4AA6-8661-0906D559B214}"/>
              </a:ext>
            </a:extLst>
          </p:cNvPr>
          <p:cNvSpPr txBox="1"/>
          <p:nvPr/>
        </p:nvSpPr>
        <p:spPr>
          <a:xfrm>
            <a:off x="3582294" y="3070654"/>
            <a:ext cx="31204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La certificación NDAA 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Significa que los equipos de videovigilancia TIANDY cumplen con la Ley de Autorización de Defensa Nacional de EE. UU. (NDAA), prohibiendo el uso de tecnología de ciertas empresas chinas, y </a:t>
            </a:r>
            <a:r>
              <a:rPr lang="es-ES" dirty="0" err="1">
                <a:solidFill>
                  <a:schemeClr val="bg1"/>
                </a:solidFill>
              </a:rPr>
              <a:t>Tiandy</a:t>
            </a:r>
            <a:r>
              <a:rPr lang="es-ES" dirty="0">
                <a:solidFill>
                  <a:schemeClr val="bg1"/>
                </a:solidFill>
              </a:rPr>
              <a:t> garantiza la conformidad con esta normativa, siendo una marca confiable para proyectos que requieren estas regulaciones, ofreciendo productos listos para cumplir con los requisitos de proyectos financiados con fondos federales.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625EE7E-FCBD-40BC-B73B-D1FD920F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414" y="62396"/>
            <a:ext cx="1991586" cy="11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FDA65F-14AF-497C-ABE4-62D263B9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8" y="632656"/>
            <a:ext cx="6560976" cy="65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11C8753-D1B3-4350-A819-E1BE35DE972F}"/>
              </a:ext>
            </a:extLst>
          </p:cNvPr>
          <p:cNvCxnSpPr/>
          <p:nvPr/>
        </p:nvCxnSpPr>
        <p:spPr>
          <a:xfrm flipV="1">
            <a:off x="3855757" y="3246783"/>
            <a:ext cx="298580" cy="26125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651FD50-7535-4B6F-A25E-8A8B1DFB21F9}"/>
              </a:ext>
            </a:extLst>
          </p:cNvPr>
          <p:cNvSpPr txBox="1"/>
          <p:nvPr/>
        </p:nvSpPr>
        <p:spPr>
          <a:xfrm>
            <a:off x="4070362" y="306211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República</a:t>
            </a:r>
          </a:p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Dominicana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F7E31EA-00A0-478D-9DFE-44672AEE935C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1582004" y="3436137"/>
            <a:ext cx="608432" cy="6137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E3A4985-A31E-49E9-BEE1-4AE660D6D63D}"/>
              </a:ext>
            </a:extLst>
          </p:cNvPr>
          <p:cNvSpPr txBox="1"/>
          <p:nvPr/>
        </p:nvSpPr>
        <p:spPr>
          <a:xfrm>
            <a:off x="1046280" y="3382099"/>
            <a:ext cx="5357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México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3BFC342-A850-4C7E-A2E6-2FEB7F0D0D88}"/>
              </a:ext>
            </a:extLst>
          </p:cNvPr>
          <p:cNvCxnSpPr/>
          <p:nvPr/>
        </p:nvCxnSpPr>
        <p:spPr>
          <a:xfrm flipH="1">
            <a:off x="2036288" y="3806620"/>
            <a:ext cx="77444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DE4537D-D79F-4D80-9649-A0D8E1DBBB9F}"/>
              </a:ext>
            </a:extLst>
          </p:cNvPr>
          <p:cNvSpPr txBox="1"/>
          <p:nvPr/>
        </p:nvSpPr>
        <p:spPr>
          <a:xfrm>
            <a:off x="1321028" y="3682312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Guatemala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D4C7826-06A9-47A8-934E-65728A76857B}"/>
              </a:ext>
            </a:extLst>
          </p:cNvPr>
          <p:cNvCxnSpPr/>
          <p:nvPr/>
        </p:nvCxnSpPr>
        <p:spPr>
          <a:xfrm>
            <a:off x="3193284" y="3797728"/>
            <a:ext cx="34523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3D7E5A-9645-4AC1-95D0-19A626CC97FA}"/>
              </a:ext>
            </a:extLst>
          </p:cNvPr>
          <p:cNvSpPr txBox="1"/>
          <p:nvPr/>
        </p:nvSpPr>
        <p:spPr>
          <a:xfrm>
            <a:off x="3525989" y="3701751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Honduras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2A66C80-F64F-43ED-8B15-57CB67328D7A}"/>
              </a:ext>
            </a:extLst>
          </p:cNvPr>
          <p:cNvCxnSpPr/>
          <p:nvPr/>
        </p:nvCxnSpPr>
        <p:spPr>
          <a:xfrm flipH="1">
            <a:off x="2423508" y="4105199"/>
            <a:ext cx="769776" cy="839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0259CC-314D-427B-A57D-1122C9CDC464}"/>
              </a:ext>
            </a:extLst>
          </p:cNvPr>
          <p:cNvSpPr txBox="1"/>
          <p:nvPr/>
        </p:nvSpPr>
        <p:spPr>
          <a:xfrm>
            <a:off x="1745117" y="4073759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Costa Rica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0700D54-C7E5-449A-B4FF-03805E3CFAEC}"/>
              </a:ext>
            </a:extLst>
          </p:cNvPr>
          <p:cNvCxnSpPr/>
          <p:nvPr/>
        </p:nvCxnSpPr>
        <p:spPr>
          <a:xfrm flipH="1">
            <a:off x="2689431" y="4189175"/>
            <a:ext cx="722345" cy="276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9ECD72-5EEE-4326-BB12-08ECB7A64804}"/>
              </a:ext>
            </a:extLst>
          </p:cNvPr>
          <p:cNvSpPr txBox="1"/>
          <p:nvPr/>
        </p:nvSpPr>
        <p:spPr>
          <a:xfrm>
            <a:off x="2159349" y="435955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Panamá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90C72A7-F787-4A30-86E7-29227071960F}"/>
              </a:ext>
            </a:extLst>
          </p:cNvPr>
          <p:cNvCxnSpPr/>
          <p:nvPr/>
        </p:nvCxnSpPr>
        <p:spPr>
          <a:xfrm flipH="1">
            <a:off x="3025333" y="4359558"/>
            <a:ext cx="690465" cy="28579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8C392A-7169-43B9-9F82-8A42A7A39DE4}"/>
              </a:ext>
            </a:extLst>
          </p:cNvPr>
          <p:cNvSpPr txBox="1"/>
          <p:nvPr/>
        </p:nvSpPr>
        <p:spPr>
          <a:xfrm>
            <a:off x="2447248" y="4625820"/>
            <a:ext cx="6431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Colombia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1B6FA0C-D1A7-4527-8B5D-A32394AA4B5D}"/>
              </a:ext>
            </a:extLst>
          </p:cNvPr>
          <p:cNvCxnSpPr/>
          <p:nvPr/>
        </p:nvCxnSpPr>
        <p:spPr>
          <a:xfrm flipH="1">
            <a:off x="3025333" y="5207186"/>
            <a:ext cx="69046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CD916BF-9C3C-4F40-BD18-3226C86004FE}"/>
              </a:ext>
            </a:extLst>
          </p:cNvPr>
          <p:cNvSpPr txBox="1"/>
          <p:nvPr/>
        </p:nvSpPr>
        <p:spPr>
          <a:xfrm>
            <a:off x="2643119" y="5091770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Perú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51C0ABF-0F8E-4A97-82DD-439D9D880E96}"/>
              </a:ext>
            </a:extLst>
          </p:cNvPr>
          <p:cNvCxnSpPr/>
          <p:nvPr/>
        </p:nvCxnSpPr>
        <p:spPr>
          <a:xfrm flipV="1">
            <a:off x="5106059" y="4590390"/>
            <a:ext cx="951723" cy="5013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54E8B2-E360-43A1-A7CC-0FBFF4BB0ABF}"/>
              </a:ext>
            </a:extLst>
          </p:cNvPr>
          <p:cNvSpPr txBox="1"/>
          <p:nvPr/>
        </p:nvSpPr>
        <p:spPr>
          <a:xfrm>
            <a:off x="5954455" y="4394988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Brasil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2FB80C2-86E0-4DCA-9257-5A1742D4980C}"/>
              </a:ext>
            </a:extLst>
          </p:cNvPr>
          <p:cNvCxnSpPr/>
          <p:nvPr/>
        </p:nvCxnSpPr>
        <p:spPr>
          <a:xfrm flipV="1">
            <a:off x="4574215" y="5654081"/>
            <a:ext cx="1007705" cy="1306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C29898-F64B-40DD-8056-76EBD47A5A7F}"/>
              </a:ext>
            </a:extLst>
          </p:cNvPr>
          <p:cNvSpPr txBox="1"/>
          <p:nvPr/>
        </p:nvSpPr>
        <p:spPr>
          <a:xfrm>
            <a:off x="5515925" y="5445919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Paraguay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BDDBD2-6D92-4BBB-8B27-4AFF2542108B}"/>
              </a:ext>
            </a:extLst>
          </p:cNvPr>
          <p:cNvSpPr txBox="1"/>
          <p:nvPr/>
        </p:nvSpPr>
        <p:spPr>
          <a:xfrm>
            <a:off x="5093039" y="6021303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Uruguay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D18A578-2D7E-4D96-B960-661EFB7AE91E}"/>
              </a:ext>
            </a:extLst>
          </p:cNvPr>
          <p:cNvCxnSpPr>
            <a:endCxn id="23" idx="1"/>
          </p:cNvCxnSpPr>
          <p:nvPr/>
        </p:nvCxnSpPr>
        <p:spPr>
          <a:xfrm flipV="1">
            <a:off x="4574215" y="6136719"/>
            <a:ext cx="518824" cy="1023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6CDD6D5-73F0-404E-99E2-AB728256447B}"/>
              </a:ext>
            </a:extLst>
          </p:cNvPr>
          <p:cNvSpPr txBox="1"/>
          <p:nvPr/>
        </p:nvSpPr>
        <p:spPr>
          <a:xfrm>
            <a:off x="4653785" y="6354478"/>
            <a:ext cx="6607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Argentina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1087E71-DD33-4015-A0A2-6E999BA91437}"/>
              </a:ext>
            </a:extLst>
          </p:cNvPr>
          <p:cNvSpPr txBox="1"/>
          <p:nvPr/>
        </p:nvSpPr>
        <p:spPr>
          <a:xfrm>
            <a:off x="2968823" y="5976353"/>
            <a:ext cx="423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Chile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8297664-3D3F-42CE-97C7-212428413D4A}"/>
              </a:ext>
            </a:extLst>
          </p:cNvPr>
          <p:cNvCxnSpPr>
            <a:cxnSpLocks/>
          </p:cNvCxnSpPr>
          <p:nvPr/>
        </p:nvCxnSpPr>
        <p:spPr>
          <a:xfrm>
            <a:off x="4154337" y="6366956"/>
            <a:ext cx="527440" cy="11541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B8191AB-5655-4549-8F44-36D286CB7990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392337" y="6021303"/>
            <a:ext cx="588448" cy="704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E00F679-7851-45DE-8E2E-F852C2C76B7A}"/>
              </a:ext>
            </a:extLst>
          </p:cNvPr>
          <p:cNvCxnSpPr/>
          <p:nvPr/>
        </p:nvCxnSpPr>
        <p:spPr>
          <a:xfrm flipH="1">
            <a:off x="3277259" y="5561335"/>
            <a:ext cx="877078" cy="1154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9DB6B0F-5F99-4FB9-87F1-8BF64571B7C7}"/>
              </a:ext>
            </a:extLst>
          </p:cNvPr>
          <p:cNvSpPr txBox="1"/>
          <p:nvPr/>
        </p:nvSpPr>
        <p:spPr>
          <a:xfrm>
            <a:off x="2754592" y="5583015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Bolivia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FC53F1D-D91C-4409-89B5-2F4AA217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47" y="2223954"/>
            <a:ext cx="1646063" cy="469433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FAA671D-55A2-43DA-B331-A13EC7853A2B}"/>
              </a:ext>
            </a:extLst>
          </p:cNvPr>
          <p:cNvCxnSpPr/>
          <p:nvPr/>
        </p:nvCxnSpPr>
        <p:spPr>
          <a:xfrm flipV="1">
            <a:off x="4005047" y="3817167"/>
            <a:ext cx="676730" cy="1154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112D4F3-9CCB-423D-B8B5-E62376708517}"/>
              </a:ext>
            </a:extLst>
          </p:cNvPr>
          <p:cNvSpPr txBox="1"/>
          <p:nvPr/>
        </p:nvSpPr>
        <p:spPr>
          <a:xfrm>
            <a:off x="4653785" y="3684744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err="1">
                <a:solidFill>
                  <a:schemeClr val="accent6">
                    <a:lumMod val="75000"/>
                  </a:schemeClr>
                </a:solidFill>
              </a:rPr>
              <a:t>Curacao</a:t>
            </a:r>
            <a:endParaRPr lang="es-ES" sz="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3074CB8-CAC4-4027-A325-F6124D85A424}"/>
              </a:ext>
            </a:extLst>
          </p:cNvPr>
          <p:cNvCxnSpPr>
            <a:cxnSpLocks/>
          </p:cNvCxnSpPr>
          <p:nvPr/>
        </p:nvCxnSpPr>
        <p:spPr>
          <a:xfrm>
            <a:off x="3066543" y="2832972"/>
            <a:ext cx="789214" cy="733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E249B-1A6B-468B-A77D-FD12C0158FAE}"/>
              </a:ext>
            </a:extLst>
          </p:cNvPr>
          <p:cNvSpPr txBox="1"/>
          <p:nvPr/>
        </p:nvSpPr>
        <p:spPr>
          <a:xfrm>
            <a:off x="3808682" y="2786265"/>
            <a:ext cx="14155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accent6">
                    <a:lumMod val="75000"/>
                  </a:schemeClr>
                </a:solidFill>
              </a:rPr>
              <a:t>Estados Unidos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AC59A3D-100A-4063-8192-0AA6B016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63" y="5230423"/>
            <a:ext cx="1646063" cy="4694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475BDCA-C30C-4C8F-86AC-F7755CAD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18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287E4B-41BA-41F8-8C4E-CC6A356E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7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generada">
            <a:extLst>
              <a:ext uri="{FF2B5EF4-FFF2-40B4-BE49-F238E27FC236}">
                <a16:creationId xmlns:a16="http://schemas.microsoft.com/office/drawing/2014/main" id="{59F268EE-F481-401B-A5DB-23487A21B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7B7369-6857-4335-A973-E50C7A27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"/>
            <a:ext cx="6858000" cy="914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0CA787-3A6A-4B6B-8152-B9B54A5C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27" y="5980952"/>
            <a:ext cx="3024116" cy="89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5DBDC3-FEDF-40F6-B90C-A1E461CF9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41" y="7766636"/>
            <a:ext cx="2591774" cy="8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8E2F07-B7C6-4A59-9CE0-17076AB1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0"/>
            <a:ext cx="6858002" cy="914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2DA75B-3EF7-4D19-9264-757FC7019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702" y="3474393"/>
            <a:ext cx="1703008" cy="17030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521D9E-0E44-4F6D-AD2A-E9609599B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76" y="5581722"/>
            <a:ext cx="2326176" cy="16022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093840-B81F-4300-95D0-AA0BF865A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3" y="5224645"/>
            <a:ext cx="2892470" cy="21055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1B6164-C50C-4EEA-9B0C-48D12A1E7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71" y="3767035"/>
            <a:ext cx="4014679" cy="11177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C8E0551-3CC1-46AC-80DF-6CDDBC259194}"/>
              </a:ext>
            </a:extLst>
          </p:cNvPr>
          <p:cNvSpPr txBox="1"/>
          <p:nvPr/>
        </p:nvSpPr>
        <p:spPr>
          <a:xfrm>
            <a:off x="481454" y="372796"/>
            <a:ext cx="6099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LAS SIGUIENTES EMPRESAS </a:t>
            </a:r>
          </a:p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CONFIAN EN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F64D91-D576-4D9A-81F3-D3FF907DD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411" y="1524790"/>
            <a:ext cx="2499577" cy="14936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02DE3F-8AE6-4C29-A3D4-314000823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283" y="7670112"/>
            <a:ext cx="3563924" cy="12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5EF19-7614-404D-81CF-803CA743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" y="-8285"/>
            <a:ext cx="6864626" cy="9139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54795F-E911-4D10-AF16-BCF0F756C803}"/>
              </a:ext>
            </a:extLst>
          </p:cNvPr>
          <p:cNvSpPr txBox="1"/>
          <p:nvPr/>
        </p:nvSpPr>
        <p:spPr>
          <a:xfrm>
            <a:off x="3021496" y="8041008"/>
            <a:ext cx="38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Plaza Mi Condado, Piso 1, Local 2</a:t>
            </a:r>
          </a:p>
          <a:p>
            <a:pPr algn="r"/>
            <a:r>
              <a:rPr lang="es-ES" sz="1600" b="1" dirty="0"/>
              <a:t>Tel. (507) 6070-7201</a:t>
            </a:r>
          </a:p>
          <a:p>
            <a:pPr algn="r"/>
            <a:r>
              <a:rPr lang="es-ES" sz="1600" b="1" dirty="0"/>
              <a:t>ventas@quanticoglobalsystems.com</a:t>
            </a:r>
          </a:p>
          <a:p>
            <a:pPr algn="r"/>
            <a:r>
              <a:rPr lang="es-E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www.quanticoglobalsystems.com</a:t>
            </a:r>
            <a:endParaRPr lang="es-ES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009115-A72C-411E-BC8E-F5728C80AE53}"/>
              </a:ext>
            </a:extLst>
          </p:cNvPr>
          <p:cNvSpPr txBox="1"/>
          <p:nvPr/>
        </p:nvSpPr>
        <p:spPr>
          <a:xfrm>
            <a:off x="225287" y="6732104"/>
            <a:ext cx="4113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Equipos de video vigilancia TIANDY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VIAS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Discos Duros marca </a:t>
            </a:r>
            <a:r>
              <a:rPr lang="es-ES" b="1" dirty="0" err="1"/>
              <a:t>Micronyx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MAYA </a:t>
            </a:r>
            <a:r>
              <a:rPr lang="es-ES" b="1" dirty="0" err="1"/>
              <a:t>Electronics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Consultorías en seguridad</a:t>
            </a:r>
          </a:p>
        </p:txBody>
      </p:sp>
    </p:spTree>
    <p:extLst>
      <p:ext uri="{BB962C8B-B14F-4D97-AF65-F5344CB8AC3E}">
        <p14:creationId xmlns:p14="http://schemas.microsoft.com/office/powerpoint/2010/main" val="53385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13107</TotalTime>
  <Words>251</Words>
  <Application>Microsoft Office PowerPoint</Application>
  <PresentationFormat>Carta (216 x 279 mm)</PresentationFormat>
  <Paragraphs>38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Google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 PANAMA CAPITULO 235</dc:creator>
  <cp:lastModifiedBy>ASIS PANAMA CAPITULO 235</cp:lastModifiedBy>
  <cp:revision>160</cp:revision>
  <dcterms:created xsi:type="dcterms:W3CDTF">2026-01-07T01:48:42Z</dcterms:created>
  <dcterms:modified xsi:type="dcterms:W3CDTF">2026-02-24T03:05:59Z</dcterms:modified>
</cp:coreProperties>
</file>