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26" r:id="rId2"/>
    <p:sldId id="321" r:id="rId3"/>
    <p:sldId id="309" r:id="rId4"/>
    <p:sldId id="303" r:id="rId5"/>
    <p:sldId id="297" r:id="rId6"/>
    <p:sldId id="298" r:id="rId7"/>
    <p:sldId id="300" r:id="rId8"/>
    <p:sldId id="299" r:id="rId9"/>
    <p:sldId id="318" r:id="rId10"/>
    <p:sldId id="319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689E-55AC-4778-BF6F-A2B6DEFF2BFA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974E-BA9B-4718-865E-F224BEC7C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974E-BA9B-4718-865E-F224BEC7CEB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71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0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90B08F-34D1-4DAF-BE8A-E4DF4207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A4B9E9-3FD7-4679-A61F-E1BF1009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298536"/>
            <a:ext cx="6241774" cy="22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8E2F07-B7C6-4A59-9CE0-17076AB1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0"/>
            <a:ext cx="6858002" cy="914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2DA75B-3EF7-4D19-9264-757FC7019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702" y="3474393"/>
            <a:ext cx="1703008" cy="17030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521D9E-0E44-4F6D-AD2A-E9609599B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76" y="5581722"/>
            <a:ext cx="2326176" cy="16022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093840-B81F-4300-95D0-AA0BF865A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3" y="5224645"/>
            <a:ext cx="2892470" cy="21055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1B6164-C50C-4EEA-9B0C-48D12A1E7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71" y="3767035"/>
            <a:ext cx="4014679" cy="11177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C8E0551-3CC1-46AC-80DF-6CDDBC259194}"/>
              </a:ext>
            </a:extLst>
          </p:cNvPr>
          <p:cNvSpPr txBox="1"/>
          <p:nvPr/>
        </p:nvSpPr>
        <p:spPr>
          <a:xfrm>
            <a:off x="481454" y="372796"/>
            <a:ext cx="6099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LAS SIGUIENTES EMPRESAS </a:t>
            </a:r>
          </a:p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CONFIAN EN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F64D91-D576-4D9A-81F3-D3FF907DD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411" y="1524790"/>
            <a:ext cx="2499577" cy="14936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02DE3F-8AE6-4C29-A3D4-314000823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283" y="7670112"/>
            <a:ext cx="3563924" cy="12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AB2385-8BED-479C-B8C9-00ED2730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90086"/>
            <a:ext cx="6800850" cy="4629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CED3CE-11B7-4DF9-8729-038193A5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7065137"/>
            <a:ext cx="2756453" cy="2078863"/>
          </a:xfrm>
          <a:prstGeom prst="rect">
            <a:avLst/>
          </a:prstGeom>
        </p:spPr>
      </p:pic>
      <p:pic>
        <p:nvPicPr>
          <p:cNvPr id="5" name="Picture 2" descr="VIAS &quot;Video IOT Alarm System&quot; es- Alarm system">
            <a:extLst>
              <a:ext uri="{FF2B5EF4-FFF2-40B4-BE49-F238E27FC236}">
                <a16:creationId xmlns:a16="http://schemas.microsoft.com/office/drawing/2014/main" id="{381AD4FF-A36D-4C10-9B8C-AB70997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47" y="4740412"/>
            <a:ext cx="3074505" cy="23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53573F-0D36-44A9-9904-87253590F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62304"/>
            <a:ext cx="2756452" cy="20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613273" y="3761098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ALARMAS</a:t>
            </a:r>
            <a:endParaRPr lang="es-ES" sz="66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C75D16-FFEE-4760-9F78-415C4D5D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627253-AD3B-419D-96CB-B7BE228F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03563"/>
            <a:ext cx="243839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D5D5DC-752F-4C2D-90DD-8C994EAF3CDE}"/>
              </a:ext>
            </a:extLst>
          </p:cNvPr>
          <p:cNvSpPr txBox="1"/>
          <p:nvPr/>
        </p:nvSpPr>
        <p:spPr>
          <a:xfrm>
            <a:off x="462170" y="311357"/>
            <a:ext cx="250466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Sistemas de Alarma  Profesiona</a:t>
            </a:r>
            <a:r>
              <a:rPr lang="es-ES" sz="2400" b="1" dirty="0"/>
              <a:t>l</a:t>
            </a:r>
          </a:p>
          <a:p>
            <a:endParaRPr lang="es-ES" dirty="0"/>
          </a:p>
          <a:p>
            <a:pPr algn="just"/>
            <a:r>
              <a:rPr lang="es-ES" dirty="0"/>
              <a:t>VIAS es un sistema de seguridad y automatización. Incluye todo lo que necesitas para tu casa o negocio: Video vigilancia, Automatización, Sistema de Alarma y Software de Gestión. La principal diferencia con los otros sistemas es la flexibilidad: Se puede ampliar el sistema agregando más dispositivos, más particiones, más usuarios y más paneles de control.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1A743E-1CD6-4551-A795-46CFF36E476D}"/>
              </a:ext>
            </a:extLst>
          </p:cNvPr>
          <p:cNvSpPr/>
          <p:nvPr/>
        </p:nvSpPr>
        <p:spPr>
          <a:xfrm>
            <a:off x="3429000" y="-13252"/>
            <a:ext cx="3429000" cy="914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9D84D6-305B-4324-8E59-FA06553B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49" y="3132816"/>
            <a:ext cx="3116198" cy="2878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C26CEA-66C5-472B-838D-048BF01A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1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AS &quot;Video IOT Alarm System&quot; es- Home">
            <a:extLst>
              <a:ext uri="{FF2B5EF4-FFF2-40B4-BE49-F238E27FC236}">
                <a16:creationId xmlns:a16="http://schemas.microsoft.com/office/drawing/2014/main" id="{7FBDDE24-CCEC-48E3-B741-BB85FD75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29"/>
            <a:ext cx="68580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725EBD-658E-4F7C-B086-15084A6E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3"/>
            <a:ext cx="6858000" cy="5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330B2F-33FB-4BA2-8DE8-5220D749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29" y="2906476"/>
            <a:ext cx="4604771" cy="3472829"/>
          </a:xfrm>
          <a:prstGeom prst="rect">
            <a:avLst/>
          </a:prstGeom>
        </p:spPr>
      </p:pic>
      <p:pic>
        <p:nvPicPr>
          <p:cNvPr id="8194" name="Picture 2" descr="VIAS &quot;Video IOT Alarm System&quot; es- Alarm system">
            <a:extLst>
              <a:ext uri="{FF2B5EF4-FFF2-40B4-BE49-F238E27FC236}">
                <a16:creationId xmlns:a16="http://schemas.microsoft.com/office/drawing/2014/main" id="{24695FBA-80D5-4B05-B961-15228A03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5619" cy="36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4DCE60-5C6C-40F9-8E9C-B5FB5FE6B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1171"/>
            <a:ext cx="4598504" cy="34728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017D98-3271-449D-9D92-D025A6E3D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31" y="4254645"/>
            <a:ext cx="1882168" cy="8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1A13A5-67B0-463C-89B8-8AC346F7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17A5C9-C570-43CA-B7AC-7A2BEE1E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4122"/>
            <a:ext cx="3829878" cy="3829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76F289-DC31-4C66-BABE-CD0895B2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028122" y="2657061"/>
            <a:ext cx="3829878" cy="3829878"/>
          </a:xfrm>
          <a:prstGeom prst="rect">
            <a:avLst/>
          </a:prstGeom>
        </p:spPr>
      </p:pic>
      <p:pic>
        <p:nvPicPr>
          <p:cNvPr id="9218" name="Picture 2" descr="VIAS &quot;Video IOT Alarm System&quot; es- Home">
            <a:extLst>
              <a:ext uri="{FF2B5EF4-FFF2-40B4-BE49-F238E27FC236}">
                <a16:creationId xmlns:a16="http://schemas.microsoft.com/office/drawing/2014/main" id="{5A38105D-DEDB-4798-AFB3-A4650980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9878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213318-00F9-420F-917C-ADE413F17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025" y="859899"/>
            <a:ext cx="18838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generada">
            <a:extLst>
              <a:ext uri="{FF2B5EF4-FFF2-40B4-BE49-F238E27FC236}">
                <a16:creationId xmlns:a16="http://schemas.microsoft.com/office/drawing/2014/main" id="{59F268EE-F481-401B-A5DB-23487A21B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7B7369-6857-4335-A973-E50C7A27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"/>
            <a:ext cx="6858000" cy="914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0CA787-3A6A-4B6B-8152-B9B54A5C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27" y="5980952"/>
            <a:ext cx="3024116" cy="89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5DBDC3-FEDF-40F6-B90C-A1E461CF9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41" y="7766636"/>
            <a:ext cx="2591774" cy="8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1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13318</TotalTime>
  <Words>75</Words>
  <Application>Microsoft Office PowerPoint</Application>
  <PresentationFormat>Carta (216 x 279 mm)</PresentationFormat>
  <Paragraphs>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 PANAMA CAPITULO 235</dc:creator>
  <cp:lastModifiedBy>ASIS PANAMA CAPITULO 235</cp:lastModifiedBy>
  <cp:revision>168</cp:revision>
  <dcterms:created xsi:type="dcterms:W3CDTF">2026-01-07T01:48:42Z</dcterms:created>
  <dcterms:modified xsi:type="dcterms:W3CDTF">2026-02-24T02:59:06Z</dcterms:modified>
</cp:coreProperties>
</file>